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7" r:id="rId7"/>
    <p:sldId id="295" r:id="rId8"/>
    <p:sldId id="294" r:id="rId9"/>
    <p:sldId id="303" r:id="rId10"/>
    <p:sldId id="300" r:id="rId11"/>
    <p:sldId id="293" r:id="rId12"/>
    <p:sldId id="302" r:id="rId13"/>
    <p:sldId id="299" r:id="rId14"/>
    <p:sldId id="301" r:id="rId15"/>
    <p:sldId id="298" r:id="rId16"/>
    <p:sldId id="305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D4D78-B911-4185-B59F-FB8982FA9722}" v="46" dt="2023-03-17T04:34:05.391"/>
    <p1510:client id="{D6815EC4-1CC1-4322-B0AD-20B93EFE573E}" v="65" dt="2023-03-17T04:33:28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792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5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 API endpoint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point at which an API -- the code that allows two software programs to communicate with each other -- connects with the software program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APIs work by sending requests for information from a web application or web server and receiving a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25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certain functionality and products,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 are required to associate your app with a LinkedIn Page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 company you select will function as the publisher of the app. If you do not have a Page you have the option to create a Page.</a:t>
            </a: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 API endpoint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point at which an API -- the code that allows two software programs to communicate with each other -- connects with the software program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APIs work by sending requests for information from a web application or web server and receiving a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3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mleandro/datascience/tree/main/Deliverab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pmleandro/datascience/tree/main/Deliverables/Linkedin%20A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mleandro/datascience/tree/main/Deliverab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pmleandro/datascience/tree/main/Deliverables/Linkedin%20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linkedi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10420" y="4084268"/>
            <a:ext cx="2556566" cy="6986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Ana Paula Leandro</a:t>
            </a:r>
          </a:p>
          <a:p>
            <a:r>
              <a:rPr lang="en-US" dirty="0"/>
              <a:t>Douglas Sousa</a:t>
            </a:r>
          </a:p>
          <a:p>
            <a:r>
              <a:rPr lang="en-US" dirty="0"/>
              <a:t>Fabio Rocha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28" name="Picture 4" descr="LinkedIn buys California-based SaaS learning platform - TALiNT International">
            <a:extLst>
              <a:ext uri="{FF2B5EF4-FFF2-40B4-BE49-F238E27FC236}">
                <a16:creationId xmlns:a16="http://schemas.microsoft.com/office/drawing/2014/main" id="{78706705-E936-303F-AA02-779F73B7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37" y="1584556"/>
            <a:ext cx="3955508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50005-52C3-AADD-D127-3F72F5F8D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99"/>
          <a:stretch/>
        </p:blipFill>
        <p:spPr>
          <a:xfrm>
            <a:off x="4354586" y="1104523"/>
            <a:ext cx="4709427" cy="530425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4D1062-5A6C-E2A0-9CDA-3030CA061E25}"/>
              </a:ext>
            </a:extLst>
          </p:cNvPr>
          <p:cNvCxnSpPr>
            <a:cxnSpLocks/>
          </p:cNvCxnSpPr>
          <p:nvPr/>
        </p:nvCxnSpPr>
        <p:spPr>
          <a:xfrm flipH="1">
            <a:off x="7136671" y="3037431"/>
            <a:ext cx="2607398" cy="7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A0D855-B6B4-5D0B-3F01-2113632F18B8}"/>
              </a:ext>
            </a:extLst>
          </p:cNvPr>
          <p:cNvSpPr txBox="1"/>
          <p:nvPr/>
        </p:nvSpPr>
        <p:spPr>
          <a:xfrm>
            <a:off x="9744069" y="2136338"/>
            <a:ext cx="2108988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only grant access to apps that have product-relevant use cases.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Most people only have access to </a:t>
            </a:r>
            <a:r>
              <a:rPr lang="en-US" sz="1800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Share 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on </a:t>
            </a:r>
            <a:r>
              <a:rPr lang="en-US" dirty="0" err="1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Sign in with </a:t>
            </a:r>
            <a:r>
              <a:rPr lang="en-US" dirty="0" err="1">
                <a:solidFill>
                  <a:srgbClr val="C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Linkedin</a:t>
            </a:r>
            <a:endParaRPr lang="en-US" sz="1800" dirty="0">
              <a:solidFill>
                <a:srgbClr val="C0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3DDA7-E7C6-C64F-9DC5-06A97512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681" y="201347"/>
            <a:ext cx="1728080" cy="1833510"/>
          </a:xfrm>
        </p:spPr>
        <p:txBody>
          <a:bodyPr/>
          <a:lstStyle/>
          <a:p>
            <a:pPr algn="ctr"/>
            <a:r>
              <a:rPr lang="en-US" dirty="0"/>
              <a:t>What is the catch?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37318-EB00-8D2E-91C1-208B128544BE}"/>
              </a:ext>
            </a:extLst>
          </p:cNvPr>
          <p:cNvSpPr/>
          <p:nvPr/>
        </p:nvSpPr>
        <p:spPr>
          <a:xfrm>
            <a:off x="5359652" y="1711105"/>
            <a:ext cx="479834" cy="81481"/>
          </a:xfrm>
          <a:prstGeom prst="rect">
            <a:avLst/>
          </a:prstGeom>
          <a:solidFill>
            <a:srgbClr val="D84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9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069A0-6DB1-6152-5C42-802A2D50C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52"/>
          <a:stretch/>
        </p:blipFill>
        <p:spPr>
          <a:xfrm>
            <a:off x="5795855" y="4891505"/>
            <a:ext cx="4333749" cy="13241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9535A5-CD5D-A2D2-2BDA-2BF7D9BC0B61}"/>
              </a:ext>
            </a:extLst>
          </p:cNvPr>
          <p:cNvCxnSpPr>
            <a:cxnSpLocks/>
          </p:cNvCxnSpPr>
          <p:nvPr/>
        </p:nvCxnSpPr>
        <p:spPr>
          <a:xfrm>
            <a:off x="7896369" y="3719363"/>
            <a:ext cx="0" cy="106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C93543-74A1-57E8-151C-5DCAB8C69BF9}"/>
              </a:ext>
            </a:extLst>
          </p:cNvPr>
          <p:cNvSpPr txBox="1"/>
          <p:nvPr/>
        </p:nvSpPr>
        <p:spPr>
          <a:xfrm>
            <a:off x="6096000" y="2463118"/>
            <a:ext cx="360073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Todos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sao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listados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documentacao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usar a API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bem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como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todos </a:t>
            </a:r>
            <a:r>
              <a:rPr lang="en-US" dirty="0" err="1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endpoints.</a:t>
            </a:r>
            <a:endParaRPr lang="en-US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3" name="Picture 2" descr="What is an API Endpoint? ☝️ Examples &amp; Protection">
            <a:extLst>
              <a:ext uri="{FF2B5EF4-FFF2-40B4-BE49-F238E27FC236}">
                <a16:creationId xmlns:a16="http://schemas.microsoft.com/office/drawing/2014/main" id="{221C90B8-E4D3-5040-2BFC-19782B6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56" y="911821"/>
            <a:ext cx="4333749" cy="1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AF1998-3914-B99E-8729-2F64CEDA8583}"/>
              </a:ext>
            </a:extLst>
          </p:cNvPr>
          <p:cNvSpPr/>
          <p:nvPr/>
        </p:nvSpPr>
        <p:spPr>
          <a:xfrm>
            <a:off x="6636190" y="5767059"/>
            <a:ext cx="849360" cy="2625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15E0D-2129-8B4D-487F-E14DD763A991}"/>
              </a:ext>
            </a:extLst>
          </p:cNvPr>
          <p:cNvSpPr/>
          <p:nvPr/>
        </p:nvSpPr>
        <p:spPr>
          <a:xfrm flipV="1">
            <a:off x="7643387" y="5767059"/>
            <a:ext cx="1084153" cy="2625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4E831653-7E57-6F08-6CB8-D59BE7C744A0}"/>
              </a:ext>
            </a:extLst>
          </p:cNvPr>
          <p:cNvSpPr txBox="1">
            <a:spLocks/>
          </p:cNvSpPr>
          <p:nvPr/>
        </p:nvSpPr>
        <p:spPr>
          <a:xfrm>
            <a:off x="1284134" y="2210777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UTILIZANDO AS APIS: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AUTHORIZATION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6F650-8B89-FD25-69F5-CC2BC9E0C22D}"/>
              </a:ext>
            </a:extLst>
          </p:cNvPr>
          <p:cNvSpPr txBox="1"/>
          <p:nvPr/>
        </p:nvSpPr>
        <p:spPr>
          <a:xfrm>
            <a:off x="5312120" y="2210777"/>
            <a:ext cx="6267261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j-lt"/>
                <a:cs typeface="Segoe UI"/>
              </a:rPr>
              <a:t>Github</a:t>
            </a:r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$ git clone https://github.com/apmleandro/datascience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Deliverables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u="none" strike="noStrike" dirty="0">
                <a:solidFill>
                  <a:srgbClr val="AEC0D9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b="1" dirty="0">
                <a:solidFill>
                  <a:srgbClr val="AEC0D9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dirty="0" err="1">
                <a:solidFill>
                  <a:schemeClr val="bg1"/>
                </a:solidFill>
                <a:effectLst/>
                <a:latin typeface="+mj-lt"/>
              </a:rPr>
              <a:t>linkedin_auth_post.ipynb</a:t>
            </a: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2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4E831653-7E57-6F08-6CB8-D59BE7C744A0}"/>
              </a:ext>
            </a:extLst>
          </p:cNvPr>
          <p:cNvSpPr txBox="1">
            <a:spLocks/>
          </p:cNvSpPr>
          <p:nvPr/>
        </p:nvSpPr>
        <p:spPr>
          <a:xfrm>
            <a:off x="1284134" y="2210777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UTILIZANDO AS APIS: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POSTANDO NO LINKEDIN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6F650-8B89-FD25-69F5-CC2BC9E0C22D}"/>
              </a:ext>
            </a:extLst>
          </p:cNvPr>
          <p:cNvSpPr txBox="1"/>
          <p:nvPr/>
        </p:nvSpPr>
        <p:spPr>
          <a:xfrm>
            <a:off x="5312120" y="2210777"/>
            <a:ext cx="6267261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j-lt"/>
                <a:cs typeface="Segoe UI"/>
              </a:rPr>
              <a:t>Github</a:t>
            </a:r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Segoe UI"/>
              </a:rPr>
              <a:t>$ git clone https://github.com/apmleandro/datascience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Deliverables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u="none" strike="noStrike" dirty="0">
                <a:solidFill>
                  <a:srgbClr val="AEC0D9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b="1" dirty="0">
                <a:solidFill>
                  <a:srgbClr val="AEC0D9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lang="en-US" b="1" i="0" dirty="0" err="1">
                <a:solidFill>
                  <a:schemeClr val="bg1"/>
                </a:solidFill>
                <a:effectLst/>
                <a:latin typeface="+mj-lt"/>
              </a:rPr>
              <a:t>linkedin_auth_post.ipynb</a:t>
            </a: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9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Obrigado</a:t>
            </a:r>
            <a:endParaRPr lang="pt-BR" err="1"/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;)</a:t>
            </a:r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ea typeface="+mj-lt"/>
                <a:cs typeface="+mj-lt"/>
              </a:rPr>
              <a:t>Uso</a:t>
            </a:r>
            <a:r>
              <a:rPr lang="en-US" b="0" dirty="0">
                <a:ea typeface="+mj-lt"/>
                <a:cs typeface="+mj-lt"/>
              </a:rPr>
              <a:t> do API do </a:t>
            </a:r>
            <a:r>
              <a:rPr lang="en-US" b="0" dirty="0" err="1">
                <a:ea typeface="+mj-lt"/>
                <a:cs typeface="+mj-lt"/>
              </a:rPr>
              <a:t>Linkedin</a:t>
            </a:r>
            <a:endParaRPr lang="pt-BR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817" y="2041071"/>
            <a:ext cx="5415276" cy="2775857"/>
          </a:xfrm>
        </p:spPr>
        <p:txBody>
          <a:bodyPr/>
          <a:lstStyle/>
          <a:p>
            <a:pPr algn="just"/>
            <a:r>
              <a:rPr lang="pt-BR" sz="2400" b="0" dirty="0">
                <a:solidFill>
                  <a:schemeClr val="bg1">
                    <a:lumMod val="95000"/>
                  </a:schemeClr>
                </a:solidFill>
                <a:latin typeface="Poppins"/>
                <a:cs typeface="Poppins"/>
              </a:rPr>
              <a:t>O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Poppins"/>
                <a:cs typeface="Poppins"/>
              </a:rPr>
              <a:t> API do LinkedIn, </a:t>
            </a:r>
            <a:r>
              <a:rPr lang="pt-BR" sz="2400" b="0" i="0" dirty="0">
                <a:solidFill>
                  <a:schemeClr val="accent2"/>
                </a:solidFill>
                <a:effectLst/>
                <a:latin typeface="Poppins"/>
                <a:cs typeface="Poppins"/>
              </a:rPr>
              <a:t>apesar de apresentar </a:t>
            </a:r>
            <a:r>
              <a:rPr lang="pt-BR" sz="2400" b="0" dirty="0">
                <a:solidFill>
                  <a:schemeClr val="accent2"/>
                </a:solidFill>
                <a:latin typeface="Poppins"/>
                <a:cs typeface="Poppins"/>
              </a:rPr>
              <a:t>limitacoes</a:t>
            </a:r>
            <a:r>
              <a:rPr lang="pt-BR" sz="2400" b="0" i="0" dirty="0">
                <a:solidFill>
                  <a:schemeClr val="accent2"/>
                </a:solidFill>
                <a:effectLst/>
                <a:latin typeface="Poppins"/>
                <a:cs typeface="Poppins"/>
              </a:rPr>
              <a:t> a usuários com acesso básico</a:t>
            </a:r>
            <a:r>
              <a:rPr lang="pt-BR" sz="2400" b="0" dirty="0">
                <a:solidFill>
                  <a:srgbClr val="C00000"/>
                </a:solidFill>
                <a:latin typeface="Poppins"/>
                <a:cs typeface="Poppins"/>
              </a:rPr>
              <a:t>, 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Poppins"/>
                <a:cs typeface="Poppins"/>
              </a:rPr>
              <a:t>permite fazer automação de postagens em seu perfil público, fazer comentarios, dar like entre outras features.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Poppins"/>
              <a:cs typeface="Poppin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82471" y="2300336"/>
            <a:ext cx="2244139" cy="1429191"/>
          </a:xfrm>
        </p:spPr>
        <p:txBody>
          <a:bodyPr/>
          <a:lstStyle/>
          <a:p>
            <a:r>
              <a:rPr lang="en-US" sz="2800" dirty="0"/>
              <a:t>O que Podemos </a:t>
            </a:r>
            <a:r>
              <a:rPr lang="en-US" sz="2800" dirty="0" err="1"/>
              <a:t>fazer</a:t>
            </a:r>
            <a:r>
              <a:rPr lang="en-US" sz="2800" dirty="0"/>
              <a:t> com o LINKEDIN API?</a:t>
            </a:r>
          </a:p>
          <a:p>
            <a:endParaRPr lang="en-US" sz="28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853675" cy="2277580"/>
          </a:xfrm>
        </p:spPr>
        <p:txBody>
          <a:bodyPr/>
          <a:lstStyle/>
          <a:p>
            <a:pPr algn="ctr"/>
            <a:r>
              <a:rPr lang="en-US" dirty="0"/>
              <a:t>Como </a:t>
            </a:r>
            <a:r>
              <a:rPr lang="en-US" dirty="0" err="1"/>
              <a:t>chegamos</a:t>
            </a:r>
            <a:r>
              <a:rPr lang="en-US" dirty="0"/>
              <a:t> </a:t>
            </a:r>
            <a:r>
              <a:rPr lang="en-US" err="1"/>
              <a:t>lá</a:t>
            </a:r>
            <a:r>
              <a:rPr lang="en-US" dirty="0"/>
              <a:t>?</a:t>
            </a:r>
            <a:endParaRPr lang="pt-BR"/>
          </a:p>
        </p:txBody>
      </p:sp>
      <p:pic>
        <p:nvPicPr>
          <p:cNvPr id="192" name="Picture Placeholder 191" descr="Online Network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5468539" y="2042079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5976" y="1925646"/>
            <a:ext cx="5162709" cy="420683"/>
          </a:xfrm>
        </p:spPr>
        <p:txBody>
          <a:bodyPr/>
          <a:lstStyle/>
          <a:p>
            <a:r>
              <a:rPr lang="en-US" sz="2800" dirty="0" err="1"/>
              <a:t>w_member_social</a:t>
            </a:r>
            <a:r>
              <a:rPr lang="en-US" sz="2800" dirty="0"/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76317" y="2410049"/>
            <a:ext cx="5162709" cy="15061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Poste</a:t>
            </a:r>
            <a:r>
              <a:rPr lang="en-US" sz="2000" dirty="0"/>
              <a:t>, </a:t>
            </a:r>
            <a:r>
              <a:rPr lang="en-US" sz="2000" err="1"/>
              <a:t>comente</a:t>
            </a:r>
            <a:r>
              <a:rPr lang="en-US" sz="2000"/>
              <a:t> e </a:t>
            </a:r>
            <a:r>
              <a:rPr lang="en-US" sz="2000" err="1"/>
              <a:t>dê</a:t>
            </a:r>
            <a:r>
              <a:rPr lang="en-US" sz="2000" dirty="0"/>
              <a:t> like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dirty="0"/>
              <a:t>posts</a:t>
            </a:r>
          </a:p>
        </p:txBody>
      </p:sp>
      <p:pic>
        <p:nvPicPr>
          <p:cNvPr id="194" name="Picture Placeholder 193" descr="Email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5457908" y="3827481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04810" y="3697066"/>
            <a:ext cx="5162709" cy="420683"/>
          </a:xfrm>
        </p:spPr>
        <p:txBody>
          <a:bodyPr/>
          <a:lstStyle/>
          <a:p>
            <a:r>
              <a:rPr lang="en-US" sz="2800" dirty="0" err="1"/>
              <a:t>r_emailaddress</a:t>
            </a:r>
            <a:r>
              <a:rPr lang="en-US" sz="2800" dirty="0"/>
              <a:t>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04811" y="4141515"/>
            <a:ext cx="5162709" cy="11777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Recupere</a:t>
            </a:r>
            <a:r>
              <a:rPr lang="en-US" sz="2000" dirty="0"/>
              <a:t> </a:t>
            </a:r>
            <a:r>
              <a:rPr lang="en-US" sz="2000" err="1"/>
              <a:t>seu</a:t>
            </a:r>
            <a:r>
              <a:rPr lang="en-US" sz="2000"/>
              <a:t> </a:t>
            </a:r>
            <a:r>
              <a:rPr lang="en-US" sz="2000" err="1"/>
              <a:t>endereço</a:t>
            </a:r>
            <a:r>
              <a:rPr lang="en-US" sz="2000" dirty="0"/>
              <a:t> de email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04810" y="5319304"/>
            <a:ext cx="5162709" cy="421399"/>
          </a:xfrm>
        </p:spPr>
        <p:txBody>
          <a:bodyPr/>
          <a:lstStyle/>
          <a:p>
            <a:r>
              <a:rPr lang="en-US" sz="2800"/>
              <a:t>r_liteprofile:</a:t>
            </a:r>
            <a:endParaRPr lang="en-US" sz="2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04810" y="5813157"/>
            <a:ext cx="5162709" cy="565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Recupere</a:t>
            </a:r>
            <a:r>
              <a:rPr lang="en-US" sz="2000" dirty="0"/>
              <a:t>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nome</a:t>
            </a:r>
            <a:r>
              <a:rPr lang="en-US" sz="2000" dirty="0"/>
              <a:t> de </a:t>
            </a:r>
            <a:r>
              <a:rPr lang="en-US" sz="2000" err="1"/>
              <a:t>usuário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733408" y="6146654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" name="Picture Placeholder 193" descr="Ui Ux with solid fill">
            <a:extLst>
              <a:ext uri="{FF2B5EF4-FFF2-40B4-BE49-F238E27FC236}">
                <a16:creationId xmlns:a16="http://schemas.microsoft.com/office/drawing/2014/main" id="{E82E5D40-D3AA-3AF1-FC62-8ECA79A20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5468539" y="5383024"/>
            <a:ext cx="536270" cy="56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354B2-75D2-2CF7-4FDB-0D484FC39C8B}"/>
              </a:ext>
            </a:extLst>
          </p:cNvPr>
          <p:cNvSpPr txBox="1"/>
          <p:nvPr/>
        </p:nvSpPr>
        <p:spPr>
          <a:xfrm>
            <a:off x="5468539" y="1130706"/>
            <a:ext cx="6096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i="0" dirty="0" err="1">
                <a:solidFill>
                  <a:srgbClr val="D84400"/>
                </a:solidFill>
                <a:effectLst/>
              </a:rPr>
              <a:t>Acesso</a:t>
            </a:r>
            <a:r>
              <a:rPr lang="en-US" sz="3200" b="1" i="0" dirty="0">
                <a:solidFill>
                  <a:srgbClr val="D84400"/>
                </a:solidFill>
                <a:effectLst/>
              </a:rPr>
              <a:t> </a:t>
            </a:r>
            <a:r>
              <a:rPr lang="en-US" sz="3200" b="1" err="1">
                <a:solidFill>
                  <a:srgbClr val="D84400"/>
                </a:solidFill>
              </a:rPr>
              <a:t>Básico</a:t>
            </a:r>
            <a:endParaRPr lang="en-US" sz="3200" err="1">
              <a:solidFill>
                <a:srgbClr val="D84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087" y="1079818"/>
            <a:ext cx="4852735" cy="524695"/>
          </a:xfrm>
        </p:spPr>
        <p:txBody>
          <a:bodyPr/>
          <a:lstStyle/>
          <a:p>
            <a:r>
              <a:rPr lang="en-US" dirty="0"/>
              <a:t>Do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?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593797A-6D0D-C522-C76B-39FFD330FF48}"/>
              </a:ext>
            </a:extLst>
          </p:cNvPr>
          <p:cNvSpPr txBox="1">
            <a:spLocks/>
          </p:cNvSpPr>
          <p:nvPr/>
        </p:nvSpPr>
        <p:spPr>
          <a:xfrm>
            <a:off x="1293187" y="2650292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CONECTANDO-SE AO API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14338EF-02C6-8F8E-EF97-A9AE1F4677AD}"/>
              </a:ext>
            </a:extLst>
          </p:cNvPr>
          <p:cNvSpPr txBox="1">
            <a:spLocks/>
          </p:cNvSpPr>
          <p:nvPr/>
        </p:nvSpPr>
        <p:spPr>
          <a:xfrm>
            <a:off x="6260756" y="1806200"/>
            <a:ext cx="5162709" cy="1506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40B5D07-0BB4-1758-7075-D2FA0AFF21C4}"/>
              </a:ext>
            </a:extLst>
          </p:cNvPr>
          <p:cNvSpPr txBox="1">
            <a:spLocks/>
          </p:cNvSpPr>
          <p:nvPr/>
        </p:nvSpPr>
        <p:spPr>
          <a:xfrm>
            <a:off x="6260756" y="1838552"/>
            <a:ext cx="5162709" cy="8117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Página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no </a:t>
            </a:r>
            <a:r>
              <a:rPr lang="en-US" dirty="0" err="1"/>
              <a:t>Linkedin</a:t>
            </a:r>
            <a:endParaRPr lang="en-US" dirty="0"/>
          </a:p>
          <a:p>
            <a:r>
              <a:rPr lang="en-US" dirty="0"/>
              <a:t>Logo da </a:t>
            </a:r>
            <a:r>
              <a:rPr lang="en-US" dirty="0" err="1"/>
              <a:t>Empresa</a:t>
            </a:r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DD6DA860-4895-DF89-D81A-19C35F0C5C28}"/>
              </a:ext>
            </a:extLst>
          </p:cNvPr>
          <p:cNvSpPr txBox="1">
            <a:spLocks/>
          </p:cNvSpPr>
          <p:nvPr/>
        </p:nvSpPr>
        <p:spPr>
          <a:xfrm>
            <a:off x="6341432" y="3177521"/>
            <a:ext cx="4852735" cy="524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aplicativo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CCA1CA-1470-E2C0-BD53-9ABECCF802D0}"/>
              </a:ext>
            </a:extLst>
          </p:cNvPr>
          <p:cNvSpPr txBox="1">
            <a:spLocks/>
          </p:cNvSpPr>
          <p:nvPr/>
        </p:nvSpPr>
        <p:spPr>
          <a:xfrm>
            <a:off x="6186446" y="3839595"/>
            <a:ext cx="5162709" cy="8117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Vá</a:t>
            </a:r>
            <a:r>
              <a:rPr lang="en-US" dirty="0"/>
              <a:t> para </a:t>
            </a:r>
            <a:r>
              <a:rPr lang="en-US" dirty="0" err="1">
                <a:hlinkClick r:id="rId3"/>
              </a:rPr>
              <a:t>página</a:t>
            </a:r>
            <a:r>
              <a:rPr lang="en-US" dirty="0">
                <a:hlinkClick r:id="rId3"/>
              </a:rPr>
              <a:t> de ferramentas para developers do </a:t>
            </a:r>
            <a:r>
              <a:rPr lang="en-US" dirty="0" err="1">
                <a:hlinkClick r:id="rId3"/>
              </a:rPr>
              <a:t>Linkedin</a:t>
            </a:r>
            <a:endParaRPr lang="en-US" dirty="0"/>
          </a:p>
          <a:p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>
                <a:solidFill>
                  <a:srgbClr val="D84400"/>
                </a:solidFill>
              </a:rPr>
              <a:t>Create App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593797A-6D0D-C522-C76B-39FFD330FF48}"/>
              </a:ext>
            </a:extLst>
          </p:cNvPr>
          <p:cNvSpPr txBox="1">
            <a:spLocks/>
          </p:cNvSpPr>
          <p:nvPr/>
        </p:nvSpPr>
        <p:spPr>
          <a:xfrm>
            <a:off x="1293187" y="2650292"/>
            <a:ext cx="2746782" cy="1429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CONECTANDO-SE AO API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14338EF-02C6-8F8E-EF97-A9AE1F4677AD}"/>
              </a:ext>
            </a:extLst>
          </p:cNvPr>
          <p:cNvSpPr txBox="1">
            <a:spLocks/>
          </p:cNvSpPr>
          <p:nvPr/>
        </p:nvSpPr>
        <p:spPr>
          <a:xfrm>
            <a:off x="6260756" y="1806200"/>
            <a:ext cx="5162709" cy="1506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auth flow">
            <a:extLst>
              <a:ext uri="{FF2B5EF4-FFF2-40B4-BE49-F238E27FC236}">
                <a16:creationId xmlns:a16="http://schemas.microsoft.com/office/drawing/2014/main" id="{62E54E65-1FF3-248C-46AC-3742CD21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05" y="1740760"/>
            <a:ext cx="5589167" cy="337647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2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0A0921D4-075C-F234-96B6-F3A387C7932F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5E1B34-93C9-F761-1FC2-43E4EB0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796" y="806219"/>
            <a:ext cx="4310761" cy="540944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64E02F-2A72-540E-62FD-0F1F11C9C843}"/>
              </a:ext>
            </a:extLst>
          </p:cNvPr>
          <p:cNvCxnSpPr>
            <a:cxnSpLocks/>
          </p:cNvCxnSpPr>
          <p:nvPr/>
        </p:nvCxnSpPr>
        <p:spPr>
          <a:xfrm flipH="1">
            <a:off x="7610176" y="2933323"/>
            <a:ext cx="2607398" cy="7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2A2B51-FB77-05E8-387A-74103E4DBFEC}"/>
              </a:ext>
            </a:extLst>
          </p:cNvPr>
          <p:cNvSpPr txBox="1"/>
          <p:nvPr/>
        </p:nvSpPr>
        <p:spPr>
          <a:xfrm>
            <a:off x="10302844" y="1341697"/>
            <a:ext cx="1618093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empresa que você selecionar funcionará como editora do aplicativo. Se você não tem uma página, você tem a opção de criar uma página.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5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990726-CB90-2DD0-9082-9BE9897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0" y="2652665"/>
            <a:ext cx="6849939" cy="5409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F8301E-E88C-EB36-B5D7-698BC05DE93C}"/>
              </a:ext>
            </a:extLst>
          </p:cNvPr>
          <p:cNvSpPr/>
          <p:nvPr/>
        </p:nvSpPr>
        <p:spPr>
          <a:xfrm>
            <a:off x="5133315" y="3259248"/>
            <a:ext cx="479834" cy="81481"/>
          </a:xfrm>
          <a:prstGeom prst="rect">
            <a:avLst/>
          </a:prstGeom>
          <a:solidFill>
            <a:srgbClr val="D84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3196A6-72ED-EE44-2866-8655375FD550}"/>
              </a:ext>
            </a:extLst>
          </p:cNvPr>
          <p:cNvCxnSpPr>
            <a:cxnSpLocks/>
          </p:cNvCxnSpPr>
          <p:nvPr/>
        </p:nvCxnSpPr>
        <p:spPr>
          <a:xfrm>
            <a:off x="6578853" y="2238736"/>
            <a:ext cx="1514176" cy="204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376BB3-08D2-B370-E2DD-9079309D56D1}"/>
              </a:ext>
            </a:extLst>
          </p:cNvPr>
          <p:cNvSpPr txBox="1"/>
          <p:nvPr/>
        </p:nvSpPr>
        <p:spPr>
          <a:xfrm>
            <a:off x="3674530" y="264800"/>
            <a:ext cx="4965241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Quando sua pagina for creada, a sua “empresa” devera verificar o aplicativo antes que voce possa usa-lo.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pt-BR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 isso voce ganhara um URL de verificacao com data de expericao, para ser usado quando necessario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3196A6-72ED-EE44-2866-8655375FD550}"/>
              </a:ext>
            </a:extLst>
          </p:cNvPr>
          <p:cNvCxnSpPr>
            <a:cxnSpLocks/>
          </p:cNvCxnSpPr>
          <p:nvPr/>
        </p:nvCxnSpPr>
        <p:spPr>
          <a:xfrm>
            <a:off x="6578853" y="2238736"/>
            <a:ext cx="935523" cy="1346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376BB3-08D2-B370-E2DD-9079309D56D1}"/>
              </a:ext>
            </a:extLst>
          </p:cNvPr>
          <p:cNvSpPr txBox="1"/>
          <p:nvPr/>
        </p:nvSpPr>
        <p:spPr>
          <a:xfrm>
            <a:off x="4027615" y="974803"/>
            <a:ext cx="496524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Depois de verificado, todos os applicativos que voce criou estarao disponiveis para serem utilizados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CCD84-EC44-333A-6590-27BAAB8E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93" y="3878231"/>
            <a:ext cx="6657175" cy="18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93DB3C81950C4E8C3F26659BCB5371" ma:contentTypeVersion="8" ma:contentTypeDescription="Crie um novo documento." ma:contentTypeScope="" ma:versionID="df115f1c585c81688cd2096232d4f022">
  <xsd:schema xmlns:xsd="http://www.w3.org/2001/XMLSchema" xmlns:xs="http://www.w3.org/2001/XMLSchema" xmlns:p="http://schemas.microsoft.com/office/2006/metadata/properties" xmlns:ns2="b127fb7a-9859-49a5-8645-1f845a521bac" targetNamespace="http://schemas.microsoft.com/office/2006/metadata/properties" ma:root="true" ma:fieldsID="2e41ebe2f0032aed204382598171f0a4" ns2:_="">
    <xsd:import namespace="b127fb7a-9859-49a5-8645-1f845a521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7fb7a-9859-49a5-8645-1f845a521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584ED5-1B05-4B64-97B3-5A310CE4BD38}">
  <ds:schemaRefs>
    <ds:schemaRef ds:uri="b127fb7a-9859-49a5-8645-1f845a521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A2AE28-B20A-43BD-B938-8C55A179243B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127fb7a-9859-49a5-8645-1f845a521bac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982</TotalTime>
  <Words>633</Words>
  <Application>Microsoft Office PowerPoint</Application>
  <PresentationFormat>Widescreen</PresentationFormat>
  <Paragraphs>502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等线</vt:lpstr>
      <vt:lpstr>Abadi</vt:lpstr>
      <vt:lpstr>Arial</vt:lpstr>
      <vt:lpstr>Calibri</vt:lpstr>
      <vt:lpstr>Google Sans</vt:lpstr>
      <vt:lpstr>Poppins</vt:lpstr>
      <vt:lpstr>Posterama</vt:lpstr>
      <vt:lpstr>Posterama Text Black</vt:lpstr>
      <vt:lpstr>Posterama Text SemiBold</vt:lpstr>
      <vt:lpstr>Segoe UI</vt:lpstr>
      <vt:lpstr>Office 主题​​</vt:lpstr>
      <vt:lpstr>PowerPoint Presentation</vt:lpstr>
      <vt:lpstr>Uso do API do Linkedin</vt:lpstr>
      <vt:lpstr>O API do LinkedIn, apesar de apresentar limitacoes a usuários com acesso básico, permite fazer automação de postagens em seu perfil público, fazer comentarios, dar like entre outras features.</vt:lpstr>
      <vt:lpstr>Como chegamos lá?</vt:lpstr>
      <vt:lpstr>Do que você precisa?</vt:lpstr>
      <vt:lpstr>PowerPoint Presentation</vt:lpstr>
      <vt:lpstr>PowerPoint Presentation</vt:lpstr>
      <vt:lpstr>PowerPoint Presentation</vt:lpstr>
      <vt:lpstr>PowerPoint Presentation</vt:lpstr>
      <vt:lpstr>What is the catch?</vt:lpstr>
      <vt:lpstr>PowerPoint Presentation</vt:lpstr>
      <vt:lpstr>PowerPoint Presentation</vt:lpstr>
      <vt:lpstr>PowerPoint Presentation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Paula Martins Leandro</dc:creator>
  <cp:lastModifiedBy>Ana Paula Martins Leandro</cp:lastModifiedBy>
  <cp:revision>3</cp:revision>
  <dcterms:created xsi:type="dcterms:W3CDTF">2023-03-14T10:34:51Z</dcterms:created>
  <dcterms:modified xsi:type="dcterms:W3CDTF">2023-03-17T07:05:11Z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0x0101000E93DB3C81950C4E8C3F26659BCB5371</vt:lpwstr>
  </property>
</Properties>
</file>